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6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D6E81-4DD7-4504-8F68-E9E7D36C8696}" type="datetimeFigureOut">
              <a:rPr lang="sr-Latn-CS" smtClean="0"/>
              <a:t>31.1.2025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53AF0-B890-48EA-9C2A-9DE34ADA40F4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928825"/>
          </a:xfrm>
        </p:spPr>
        <p:txBody>
          <a:bodyPr/>
          <a:lstStyle/>
          <a:p>
            <a:r>
              <a:rPr lang="hr-HR" b="1" dirty="0" smtClean="0"/>
              <a:t>FINANCIJSKO   IZVJEŠĆE </a:t>
            </a:r>
            <a:endParaRPr lang="hr-H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57496"/>
            <a:ext cx="6400800" cy="2781304"/>
          </a:xfrm>
        </p:spPr>
        <p:txBody>
          <a:bodyPr>
            <a:normAutofit/>
          </a:bodyPr>
          <a:lstStyle/>
          <a:p>
            <a:r>
              <a:rPr lang="hr-HR" b="1" dirty="0" smtClean="0"/>
              <a:t>Stanje prihoda i rashoda Hrvatskog liječničkog zbora</a:t>
            </a:r>
          </a:p>
          <a:p>
            <a:r>
              <a:rPr lang="hr-HR" b="1" dirty="0" smtClean="0"/>
              <a:t>Hrvatskog društva umirovljenih liječnika za period od 01.01.2024. do  31.12.2024.</a:t>
            </a:r>
            <a:endParaRPr lang="hr-H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b="1" dirty="0" smtClean="0"/>
              <a:t>PRIHODI </a:t>
            </a:r>
          </a:p>
          <a:p>
            <a:pPr marL="514350" indent="-514350">
              <a:buAutoNum type="arabicPeriod"/>
            </a:pPr>
            <a:r>
              <a:rPr lang="hr-HR" dirty="0" smtClean="0"/>
              <a:t>Početno stanje                     12.413,45</a:t>
            </a:r>
          </a:p>
          <a:p>
            <a:pPr marL="514350" indent="-514350">
              <a:buAutoNum type="arabicPeriod"/>
            </a:pPr>
            <a:r>
              <a:rPr lang="hr-HR" dirty="0" smtClean="0"/>
              <a:t>Prihodi od članarina              2.645,00</a:t>
            </a:r>
          </a:p>
          <a:p>
            <a:pPr marL="514350" indent="-514350">
              <a:buAutoNum type="arabicPeriod"/>
            </a:pPr>
            <a:r>
              <a:rPr lang="hr-HR" dirty="0" smtClean="0"/>
              <a:t>Prihodi od donacija                3.300,00</a:t>
            </a:r>
          </a:p>
          <a:p>
            <a:pPr marL="514350" indent="-514350">
              <a:buNone/>
            </a:pPr>
            <a:r>
              <a:rPr lang="hr-HR" b="1" dirty="0" smtClean="0"/>
              <a:t>RASHODI</a:t>
            </a:r>
          </a:p>
          <a:p>
            <a:pPr marL="514350" indent="-514350">
              <a:buAutoNum type="arabicPeriod"/>
            </a:pPr>
            <a:r>
              <a:rPr lang="hr-HR" dirty="0" smtClean="0"/>
              <a:t>Troškovi reprezentacije          1.384,58</a:t>
            </a:r>
          </a:p>
          <a:p>
            <a:pPr marL="514350" indent="-514350">
              <a:buAutoNum type="arabicPeriod"/>
            </a:pPr>
            <a:r>
              <a:rPr lang="hr-HR" dirty="0" smtClean="0"/>
              <a:t>Troškovi internetskih usluga     450,59</a:t>
            </a:r>
          </a:p>
          <a:p>
            <a:pPr marL="514350" indent="-514350">
              <a:buAutoNum type="arabicPeriod"/>
            </a:pPr>
            <a:r>
              <a:rPr lang="hr-HR" dirty="0" smtClean="0"/>
              <a:t>Troškovi tiskanja                          402,50</a:t>
            </a:r>
          </a:p>
          <a:p>
            <a:pPr marL="514350" indent="-514350">
              <a:buAutoNum type="arabicPeriod"/>
            </a:pPr>
            <a:r>
              <a:rPr lang="hr-HR" dirty="0" smtClean="0"/>
              <a:t>Troškovi uredskog i potrošn</a:t>
            </a:r>
          </a:p>
          <a:p>
            <a:pPr marL="514350" indent="-514350">
              <a:buNone/>
            </a:pPr>
            <a:r>
              <a:rPr lang="hr-HR" dirty="0"/>
              <a:t> </a:t>
            </a:r>
            <a:r>
              <a:rPr lang="hr-HR" dirty="0" smtClean="0"/>
              <a:t>    og materijala                                 147,05</a:t>
            </a:r>
          </a:p>
          <a:p>
            <a:pPr marL="514350" indent="-514350">
              <a:buNone/>
            </a:pPr>
            <a:r>
              <a:rPr lang="hr-HR" dirty="0" smtClean="0"/>
              <a:t>5. Troškovi  prijevoza (autobus)    4.802,00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UKUPNI  PRIHODI :     18.358, 45</a:t>
            </a:r>
          </a:p>
          <a:p>
            <a:r>
              <a:rPr lang="hr-HR" dirty="0" smtClean="0"/>
              <a:t>UKUPNI RASHODI:        7.186,72</a:t>
            </a:r>
          </a:p>
          <a:p>
            <a:r>
              <a:rPr lang="hr-HR" dirty="0" smtClean="0"/>
              <a:t>----------------------------------------------</a:t>
            </a:r>
          </a:p>
          <a:p>
            <a:r>
              <a:rPr lang="hr-HR" b="1" dirty="0" smtClean="0"/>
              <a:t>STANJE </a:t>
            </a:r>
            <a:r>
              <a:rPr lang="hr-HR" dirty="0" smtClean="0"/>
              <a:t> 31.01.2024.    11,171,73   eura</a:t>
            </a:r>
            <a:endParaRPr lang="hr-H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76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FINANCIJSKO   IZVJEŠĆE </vt:lpstr>
      <vt:lpstr>Slide 2</vt:lpstr>
      <vt:lpstr>Slide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FINANCIJSKO   IZVJEŠĆE </dc:title>
  <dc:creator>Zoricic</dc:creator>
  <cp:lastModifiedBy>Zoricic</cp:lastModifiedBy>
  <cp:revision>4</cp:revision>
  <dcterms:created xsi:type="dcterms:W3CDTF">2025-01-31T11:13:32Z</dcterms:created>
  <dcterms:modified xsi:type="dcterms:W3CDTF">2025-01-31T11:23:37Z</dcterms:modified>
</cp:coreProperties>
</file>